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73" r:id="rId5"/>
    <p:sldId id="277" r:id="rId6"/>
    <p:sldId id="258" r:id="rId7"/>
    <p:sldId id="262" r:id="rId8"/>
    <p:sldId id="263" r:id="rId9"/>
    <p:sldId id="264" r:id="rId10"/>
    <p:sldId id="265" r:id="rId11"/>
    <p:sldId id="266" r:id="rId12"/>
    <p:sldId id="274" r:id="rId13"/>
    <p:sldId id="260" r:id="rId14"/>
    <p:sldId id="267" r:id="rId15"/>
    <p:sldId id="275" r:id="rId16"/>
    <p:sldId id="269" r:id="rId17"/>
    <p:sldId id="270" r:id="rId18"/>
    <p:sldId id="276" r:id="rId19"/>
    <p:sldId id="26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3011" autoAdjust="0"/>
  </p:normalViewPr>
  <p:slideViewPr>
    <p:cSldViewPr>
      <p:cViewPr varScale="1">
        <p:scale>
          <a:sx n="68" d="100"/>
          <a:sy n="68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1764095"/>
            <a:ext cx="6172200" cy="2309327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213380"/>
            <a:ext cx="6172200" cy="1208314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833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24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" y="6492332"/>
            <a:ext cx="9141714" cy="3656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764095"/>
            <a:ext cx="6172200" cy="2309327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4213380"/>
            <a:ext cx="6172200" cy="1208314"/>
          </a:xfrm>
        </p:spPr>
        <p:txBody>
          <a:bodyPr/>
          <a:lstStyle>
            <a:lvl1pPr marL="0" indent="0" algn="ctr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0918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0" y="1943101"/>
            <a:ext cx="3429000" cy="42338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943101"/>
            <a:ext cx="3429000" cy="42338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047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836" y="1776066"/>
            <a:ext cx="3429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3836" y="2565919"/>
            <a:ext cx="3429000" cy="3606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5736" y="1776066"/>
            <a:ext cx="3429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5736" y="2565919"/>
            <a:ext cx="3429000" cy="3606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005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4429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076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86" y="1981200"/>
            <a:ext cx="30861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8006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3441"/>
            <a:ext cx="308610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6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86" y="1984248"/>
            <a:ext cx="30861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48064" y="457200"/>
            <a:ext cx="4457700" cy="5943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9486" y="3941064"/>
            <a:ext cx="308610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16212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87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7249811" y="365125"/>
            <a:ext cx="92583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0" y="365125"/>
            <a:ext cx="599360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870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0" y="365126"/>
            <a:ext cx="7200900" cy="1235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43100"/>
            <a:ext cx="72009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76306" y="6397368"/>
            <a:ext cx="860749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8BAA077-6E68-4AD8-8FFF-91A560CA8C4D}" type="datetimeFigureOut">
              <a:rPr lang="en-US" smtClean="0"/>
              <a:pPr/>
              <a:t>4/22/2014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6397368"/>
            <a:ext cx="3600450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47857" y="6397368"/>
            <a:ext cx="824593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F4D7665-2DA5-43EF-B180-6EB538FA13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19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mailto:fwg475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05000"/>
            <a:ext cx="6172200" cy="2309327"/>
          </a:xfrm>
        </p:spPr>
        <p:txBody>
          <a:bodyPr anchor="ctr">
            <a:normAutofit/>
          </a:bodyPr>
          <a:lstStyle/>
          <a:p>
            <a:r>
              <a:rPr lang="en-US" dirty="0" smtClean="0"/>
              <a:t>Virtual Portfolio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505200"/>
            <a:ext cx="6172200" cy="12083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Frankie Gilmore, Stylist &amp; Personal Shopper</a:t>
            </a:r>
            <a:endParaRPr 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pic>
        <p:nvPicPr>
          <p:cNvPr id="4" name="Content Placeholder 4" descr="IMG_103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905000"/>
            <a:ext cx="3429000" cy="34290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62000" y="1905000"/>
            <a:ext cx="3429000" cy="4233861"/>
          </a:xfrm>
        </p:spPr>
        <p:txBody>
          <a:bodyPr/>
          <a:lstStyle/>
          <a:p>
            <a:r>
              <a:rPr lang="en-US" dirty="0" smtClean="0"/>
              <a:t>Who I Am, What I Do</a:t>
            </a:r>
          </a:p>
          <a:p>
            <a:pPr lvl="1"/>
            <a:r>
              <a:rPr lang="en-US" dirty="0" smtClean="0"/>
              <a:t>Stylist &amp; Personal Shopper</a:t>
            </a:r>
          </a:p>
          <a:p>
            <a:pPr lvl="1"/>
            <a:r>
              <a:rPr lang="en-US" dirty="0" smtClean="0"/>
              <a:t>Started styling in 2009</a:t>
            </a:r>
          </a:p>
          <a:p>
            <a:pPr lvl="1"/>
            <a:r>
              <a:rPr lang="en-US" dirty="0" smtClean="0"/>
              <a:t>Started Gilmore Style Consulting in 2010</a:t>
            </a:r>
          </a:p>
          <a:p>
            <a:pPr lvl="1"/>
            <a:r>
              <a:rPr lang="en-US" dirty="0" smtClean="0"/>
              <a:t>My Vision – To bring out the beauty in women through fabulous style.</a:t>
            </a:r>
          </a:p>
          <a:p>
            <a:pPr lvl="1"/>
            <a:r>
              <a:rPr lang="en-US" dirty="0" smtClean="0"/>
              <a:t>Clientele – Women of all ages and walks of life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3-Phase Style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Style Assessment – Discovering your personal style</a:t>
            </a:r>
          </a:p>
          <a:p>
            <a:r>
              <a:rPr lang="en-US" dirty="0" smtClean="0"/>
              <a:t>Wardrobe Edit – “Reduce, reuse, or recycle” pieces in your closet</a:t>
            </a:r>
          </a:p>
          <a:p>
            <a:r>
              <a:rPr lang="en-US" dirty="0" smtClean="0"/>
              <a:t>Personal Shopping – Refreshing your wardrobe with a style-specific shopping plan</a:t>
            </a:r>
            <a:endParaRPr lang="en-US" dirty="0"/>
          </a:p>
        </p:txBody>
      </p:sp>
      <p:pic>
        <p:nvPicPr>
          <p:cNvPr id="14340" name="Picture 4" descr="C:\Users\Frankie\AppData\Local\Microsoft\Windows\Temporary Internet Files\Content.IE5\B0U2N8EY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810000"/>
            <a:ext cx="3429000" cy="2571750"/>
          </a:xfrm>
          <a:prstGeom prst="rect">
            <a:avLst/>
          </a:prstGeom>
          <a:noFill/>
        </p:spPr>
      </p:pic>
      <p:pic>
        <p:nvPicPr>
          <p:cNvPr id="14341" name="Picture 5" descr="C:\Users\Frankie\AppData\Local\Microsoft\Windows\Temporary Internet Files\Content.IE5\B0U2N8EY\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733800"/>
            <a:ext cx="1600200" cy="2840354"/>
          </a:xfrm>
          <a:prstGeom prst="rect">
            <a:avLst/>
          </a:prstGeom>
          <a:noFill/>
        </p:spPr>
      </p:pic>
      <p:pic>
        <p:nvPicPr>
          <p:cNvPr id="14343" name="Picture 7" descr="C:\Users\Frankie\Pictures\Style Consulting\IMG_04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733800"/>
            <a:ext cx="2057400" cy="2743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057400"/>
            <a:ext cx="6172200" cy="2309327"/>
          </a:xfrm>
        </p:spPr>
        <p:txBody>
          <a:bodyPr anchor="ctr"/>
          <a:lstStyle/>
          <a:p>
            <a:r>
              <a:rPr lang="en-US" dirty="0" smtClean="0"/>
              <a:t>Event Experience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Tri-</a:t>
            </a:r>
            <a:r>
              <a:rPr lang="en-US" dirty="0" err="1" smtClean="0"/>
              <a:t>Umph</a:t>
            </a:r>
            <a:r>
              <a:rPr lang="en-US" dirty="0" smtClean="0"/>
              <a:t>! Event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1550" y="1943100"/>
            <a:ext cx="3981450" cy="4229100"/>
          </a:xfrm>
        </p:spPr>
        <p:txBody>
          <a:bodyPr/>
          <a:lstStyle/>
          <a:p>
            <a:r>
              <a:rPr lang="en-US" dirty="0" smtClean="0"/>
              <a:t>In August of 2013, I hosted a networking event with a wellness coach and a skin care consultant.</a:t>
            </a:r>
          </a:p>
          <a:p>
            <a:r>
              <a:rPr lang="en-US" dirty="0" smtClean="0"/>
              <a:t>The program focused on educating women on wellness, skincare, and style.</a:t>
            </a:r>
          </a:p>
          <a:p>
            <a:r>
              <a:rPr lang="en-US" dirty="0" smtClean="0"/>
              <a:t>The event took place at the </a:t>
            </a:r>
            <a:r>
              <a:rPr lang="en-US" dirty="0" err="1" smtClean="0"/>
              <a:t>Saltworks</a:t>
            </a:r>
            <a:r>
              <a:rPr lang="en-US" dirty="0" smtClean="0"/>
              <a:t> Gallery in Atlanta’s Westside Provisions District.</a:t>
            </a:r>
          </a:p>
        </p:txBody>
      </p:sp>
      <p:pic>
        <p:nvPicPr>
          <p:cNvPr id="6" name="Picture 2" descr="C:\Users\Frankie\Pictures\Style Consulting\Triumph Event flye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38180"/>
            <a:ext cx="3200400" cy="47989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Tri-</a:t>
            </a:r>
            <a:r>
              <a:rPr lang="en-US" dirty="0" err="1" smtClean="0"/>
              <a:t>Umph</a:t>
            </a:r>
            <a:r>
              <a:rPr lang="en-US" dirty="0" smtClean="0"/>
              <a:t>! Event</a:t>
            </a:r>
            <a:endParaRPr lang="en-US" dirty="0"/>
          </a:p>
        </p:txBody>
      </p:sp>
      <p:pic>
        <p:nvPicPr>
          <p:cNvPr id="5" name="Content Placeholder 4" descr="IMG_07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828800"/>
            <a:ext cx="1918335" cy="2895600"/>
          </a:xfrm>
        </p:spPr>
      </p:pic>
      <p:pic>
        <p:nvPicPr>
          <p:cNvPr id="7" name="Picture 2" descr="C:\Users\Frankie\Pictures\Style Consulting\IMG_07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581400"/>
            <a:ext cx="1985962" cy="2997679"/>
          </a:xfrm>
          <a:prstGeom prst="rect">
            <a:avLst/>
          </a:prstGeom>
          <a:noFill/>
        </p:spPr>
      </p:pic>
      <p:pic>
        <p:nvPicPr>
          <p:cNvPr id="8" name="Picture 3" descr="C:\Users\Frankie\Pictures\Style Consulting\IMG_07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438400"/>
            <a:ext cx="3657600" cy="27432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Tri-</a:t>
            </a:r>
            <a:r>
              <a:rPr lang="en-US" dirty="0" err="1" smtClean="0"/>
              <a:t>Umph</a:t>
            </a:r>
            <a:r>
              <a:rPr lang="en-US" dirty="0" smtClean="0"/>
              <a:t>! Event</a:t>
            </a:r>
            <a:endParaRPr lang="en-US" dirty="0"/>
          </a:p>
        </p:txBody>
      </p:sp>
      <p:pic>
        <p:nvPicPr>
          <p:cNvPr id="4" name="Content Placeholder 3" descr="IMG_07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3623094" cy="2400300"/>
          </a:xfrm>
        </p:spPr>
      </p:pic>
      <p:pic>
        <p:nvPicPr>
          <p:cNvPr id="4098" name="Picture 2" descr="C:\Users\Frankie\Pictures\Style Consulting\IMG_07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2800"/>
            <a:ext cx="3993238" cy="283686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Tri-</a:t>
            </a:r>
            <a:r>
              <a:rPr lang="en-US" dirty="0" err="1" smtClean="0"/>
              <a:t>Umph</a:t>
            </a:r>
            <a:r>
              <a:rPr lang="en-US" dirty="0" smtClean="0"/>
              <a:t>! Event</a:t>
            </a:r>
            <a:endParaRPr lang="en-US" dirty="0"/>
          </a:p>
        </p:txBody>
      </p:sp>
      <p:pic>
        <p:nvPicPr>
          <p:cNvPr id="5124" name="Picture 4" descr="C:\Users\Frankie\Pictures\Style Consulting\IMG_07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362200"/>
            <a:ext cx="2057400" cy="3105509"/>
          </a:xfrm>
          <a:prstGeom prst="rect">
            <a:avLst/>
          </a:prstGeom>
          <a:noFill/>
        </p:spPr>
      </p:pic>
      <p:pic>
        <p:nvPicPr>
          <p:cNvPr id="8" name="Picture 3" descr="C:\Users\Frankie\Pictures\Style Consulting\IMG_07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86000"/>
            <a:ext cx="2133600" cy="3220530"/>
          </a:xfrm>
          <a:prstGeom prst="rect">
            <a:avLst/>
          </a:prstGeom>
          <a:noFill/>
        </p:spPr>
      </p:pic>
      <p:pic>
        <p:nvPicPr>
          <p:cNvPr id="10" name="Content Placeholder 7" descr="IMG_072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276600" y="1981200"/>
            <a:ext cx="2801779" cy="42291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Kayce</a:t>
            </a:r>
            <a:r>
              <a:rPr lang="en-US" dirty="0" smtClean="0"/>
              <a:t> Hughes Event</a:t>
            </a:r>
            <a:endParaRPr lang="en-US" dirty="0"/>
          </a:p>
        </p:txBody>
      </p:sp>
      <p:pic>
        <p:nvPicPr>
          <p:cNvPr id="4" name="Content Placeholder 3" descr="IMG_09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905000"/>
            <a:ext cx="4572000" cy="3321424"/>
          </a:xfrm>
        </p:spPr>
      </p:pic>
      <p:pic>
        <p:nvPicPr>
          <p:cNvPr id="6146" name="Picture 2" descr="C:\Users\Frankie\Pictures\Style Consulting\IMG_09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962400"/>
            <a:ext cx="3276600" cy="2457450"/>
          </a:xfrm>
          <a:prstGeom prst="rect">
            <a:avLst/>
          </a:prstGeom>
          <a:noFill/>
        </p:spPr>
      </p:pic>
      <p:pic>
        <p:nvPicPr>
          <p:cNvPr id="6147" name="Picture 3" descr="C:\Users\Frankie\Pictures\Style Consulting\IMG_09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33400"/>
            <a:ext cx="2400300" cy="3200400"/>
          </a:xfrm>
          <a:prstGeom prst="rect">
            <a:avLst/>
          </a:prstGeom>
          <a:noFill/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685800" y="5410200"/>
            <a:ext cx="4191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In November of 2013, I hosted a special style event at </a:t>
            </a:r>
            <a:r>
              <a:rPr lang="en-US" sz="2000" dirty="0" err="1" smtClean="0"/>
              <a:t>Kayce</a:t>
            </a:r>
            <a:r>
              <a:rPr lang="en-US" sz="2000" dirty="0" smtClean="0"/>
              <a:t> Hughes, also in Atlanta’s Westside Provisions District.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Kayce</a:t>
            </a:r>
            <a:r>
              <a:rPr lang="en-US" dirty="0" smtClean="0"/>
              <a:t> Hughes Event</a:t>
            </a:r>
            <a:endParaRPr lang="en-US" dirty="0"/>
          </a:p>
        </p:txBody>
      </p:sp>
      <p:pic>
        <p:nvPicPr>
          <p:cNvPr id="4" name="Content Placeholder 3" descr="IMG_09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905000"/>
            <a:ext cx="3171825" cy="4229100"/>
          </a:xfrm>
        </p:spPr>
      </p:pic>
      <p:pic>
        <p:nvPicPr>
          <p:cNvPr id="7170" name="Picture 2" descr="C:\Users\Frankie\Pictures\Style Consulting\IMG_0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905000"/>
            <a:ext cx="4097338" cy="40973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Kayce</a:t>
            </a:r>
            <a:r>
              <a:rPr lang="en-US" dirty="0" smtClean="0"/>
              <a:t> Hughes Event</a:t>
            </a:r>
            <a:endParaRPr lang="en-US" dirty="0"/>
          </a:p>
        </p:txBody>
      </p:sp>
      <p:pic>
        <p:nvPicPr>
          <p:cNvPr id="4" name="Content Placeholder 3" descr="IMG_09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981200"/>
            <a:ext cx="3171825" cy="4229100"/>
          </a:xfrm>
        </p:spPr>
      </p:pic>
      <p:pic>
        <p:nvPicPr>
          <p:cNvPr id="8194" name="Picture 2" descr="C:\Users\Frankie\Pictures\Style Consulting\IMG_09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676400"/>
            <a:ext cx="3657600" cy="48768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905000"/>
            <a:ext cx="6172200" cy="2309327"/>
          </a:xfrm>
        </p:spPr>
        <p:txBody>
          <a:bodyPr anchor="ctr"/>
          <a:lstStyle/>
          <a:p>
            <a:r>
              <a:rPr lang="en-US" dirty="0" smtClean="0"/>
              <a:t>My Clients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Luzia</a:t>
            </a:r>
            <a:r>
              <a:rPr lang="en-US" dirty="0" smtClean="0"/>
              <a:t> M. (Before)</a:t>
            </a:r>
            <a:endParaRPr lang="en-US" dirty="0"/>
          </a:p>
        </p:txBody>
      </p:sp>
      <p:pic>
        <p:nvPicPr>
          <p:cNvPr id="4" name="Content Placeholder 3" descr="Luzia bef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1905000"/>
            <a:ext cx="3505200" cy="46736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Wardrobe Editing &amp; Shopping with </a:t>
            </a:r>
            <a:r>
              <a:rPr lang="en-US" sz="3200" dirty="0" err="1" smtClean="0"/>
              <a:t>Luzia</a:t>
            </a:r>
            <a:endParaRPr lang="en-US" sz="3200" dirty="0"/>
          </a:p>
        </p:txBody>
      </p:sp>
      <p:pic>
        <p:nvPicPr>
          <p:cNvPr id="4" name="Content Placeholder 3" descr="IMG_10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43600" y="3962400"/>
            <a:ext cx="2419350" cy="2419350"/>
          </a:xfrm>
        </p:spPr>
      </p:pic>
      <p:pic>
        <p:nvPicPr>
          <p:cNvPr id="10242" name="Picture 2" descr="C:\Users\Frankie\Pictures\Style Consulting\c3dd22d1-152a-4dc3-87ea-5895d1b680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724400"/>
            <a:ext cx="1600200" cy="1600200"/>
          </a:xfrm>
          <a:prstGeom prst="rect">
            <a:avLst/>
          </a:prstGeom>
          <a:noFill/>
        </p:spPr>
      </p:pic>
      <p:pic>
        <p:nvPicPr>
          <p:cNvPr id="10243" name="Picture 3" descr="C:\Users\Frankie\Pictures\Style Consulting\c5f97e95-bd5b-4693-b224-3aa42343306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5181600"/>
            <a:ext cx="1447800" cy="1447800"/>
          </a:xfrm>
          <a:prstGeom prst="rect">
            <a:avLst/>
          </a:prstGeom>
          <a:noFill/>
        </p:spPr>
      </p:pic>
      <p:pic>
        <p:nvPicPr>
          <p:cNvPr id="10244" name="Picture 4" descr="C:\Users\Frankie\Pictures\Style Consulting\34350c83-82d4-4f51-82f2-f54b482d495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981200"/>
            <a:ext cx="1676400" cy="1676400"/>
          </a:xfrm>
          <a:prstGeom prst="rect">
            <a:avLst/>
          </a:prstGeom>
          <a:noFill/>
        </p:spPr>
      </p:pic>
      <p:pic>
        <p:nvPicPr>
          <p:cNvPr id="9" name="Picture 5" descr="C:\Users\Frankie\Pictures\Style Consulting\IMG_05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1905000"/>
            <a:ext cx="2200275" cy="2933700"/>
          </a:xfrm>
          <a:prstGeom prst="rect">
            <a:avLst/>
          </a:prstGeom>
          <a:noFill/>
        </p:spPr>
      </p:pic>
      <p:pic>
        <p:nvPicPr>
          <p:cNvPr id="10246" name="Picture 6" descr="C:\Users\Frankie\AppData\Local\Microsoft\Windows\Temporary Internet Files\Content.IE5\ETFKUCFL\image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1828800"/>
            <a:ext cx="1905000" cy="2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Luzia</a:t>
            </a:r>
            <a:r>
              <a:rPr lang="en-US" dirty="0" smtClean="0"/>
              <a:t> M. (After)</a:t>
            </a:r>
            <a:endParaRPr lang="en-US" dirty="0"/>
          </a:p>
        </p:txBody>
      </p:sp>
      <p:pic>
        <p:nvPicPr>
          <p:cNvPr id="15362" name="Picture 2" descr="C:\Users\Frankie\AppData\Local\Microsoft\Windows\Temporary Internet Files\Content.IE5\2ZJ5XGJM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4267200" cy="4267200"/>
          </a:xfrm>
          <a:prstGeom prst="rect">
            <a:avLst/>
          </a:prstGeom>
          <a:noFill/>
        </p:spPr>
      </p:pic>
      <p:pic>
        <p:nvPicPr>
          <p:cNvPr id="15363" name="Picture 3" descr="C:\Users\Frankie\AppData\Local\Microsoft\Windows\Temporary Internet Files\Content.IE5\ETFKUCFL\image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955800"/>
            <a:ext cx="3219450" cy="4292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Mara M. (Before)</a:t>
            </a:r>
            <a:endParaRPr lang="en-US" dirty="0"/>
          </a:p>
        </p:txBody>
      </p:sp>
      <p:pic>
        <p:nvPicPr>
          <p:cNvPr id="4" name="Content Placeholder 3" descr="Mara - Bef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2057400"/>
            <a:ext cx="4724400" cy="35433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Wardrobe Editing &amp; Shopping with Mara</a:t>
            </a:r>
            <a:endParaRPr lang="en-US" sz="3200" dirty="0"/>
          </a:p>
        </p:txBody>
      </p:sp>
      <p:pic>
        <p:nvPicPr>
          <p:cNvPr id="4" name="Content Placeholder 3" descr="IMG_10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05400" y="2514600"/>
            <a:ext cx="3105150" cy="3105150"/>
          </a:xfrm>
        </p:spPr>
      </p:pic>
      <p:pic>
        <p:nvPicPr>
          <p:cNvPr id="13318" name="Picture 6" descr="C:\Users\Frankie\AppData\Local\Microsoft\Windows\Temporary Internet Files\Content.IE5\B0U2N8EY\image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572000"/>
            <a:ext cx="1504950" cy="2006600"/>
          </a:xfrm>
          <a:prstGeom prst="rect">
            <a:avLst/>
          </a:prstGeom>
          <a:noFill/>
        </p:spPr>
      </p:pic>
      <p:pic>
        <p:nvPicPr>
          <p:cNvPr id="13319" name="Picture 7" descr="C:\Users\Frankie\AppData\Local\Microsoft\Windows\Temporary Internet Files\Content.IE5\2ZJ5XGJM\image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572000"/>
            <a:ext cx="1524000" cy="2032000"/>
          </a:xfrm>
          <a:prstGeom prst="rect">
            <a:avLst/>
          </a:prstGeom>
          <a:noFill/>
        </p:spPr>
      </p:pic>
      <p:pic>
        <p:nvPicPr>
          <p:cNvPr id="13320" name="Picture 8" descr="C:\Users\Frankie\AppData\Local\Microsoft\Windows\Temporary Internet Files\Content.IE5\ETFKUCFL\image (2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752600"/>
            <a:ext cx="3556000" cy="2667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Mara M. (After)</a:t>
            </a:r>
            <a:endParaRPr lang="en-US" dirty="0"/>
          </a:p>
        </p:txBody>
      </p:sp>
      <p:pic>
        <p:nvPicPr>
          <p:cNvPr id="4" name="Picture 2" descr="C:\Users\Frankie\Pictures\Style Consulting\IMG_1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981200"/>
            <a:ext cx="3200400" cy="427050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Card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Frankie Gilmore, Stylist &amp; Personal Shopper</a:t>
            </a:r>
          </a:p>
          <a:p>
            <a:pPr lvl="1"/>
            <a:r>
              <a:rPr lang="en-US" dirty="0" smtClean="0"/>
              <a:t>Gilmore Style Consulting</a:t>
            </a:r>
          </a:p>
          <a:p>
            <a:r>
              <a:rPr lang="en-US" dirty="0" smtClean="0"/>
              <a:t>Contact Me</a:t>
            </a:r>
          </a:p>
          <a:p>
            <a:pPr lvl="1"/>
            <a:r>
              <a:rPr lang="en-US" dirty="0" smtClean="0"/>
              <a:t>Phone: 404-216-4555</a:t>
            </a:r>
          </a:p>
          <a:p>
            <a:pPr lvl="1"/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fwg475@hotmail.com</a:t>
            </a:r>
            <a:endParaRPr lang="en-US" dirty="0" smtClean="0"/>
          </a:p>
          <a:p>
            <a:r>
              <a:rPr lang="en-US" dirty="0" smtClean="0"/>
              <a:t>Follow Me</a:t>
            </a:r>
          </a:p>
          <a:p>
            <a:pPr lvl="1"/>
            <a:r>
              <a:rPr lang="en-US" dirty="0" err="1" smtClean="0"/>
              <a:t>Instagram</a:t>
            </a:r>
            <a:r>
              <a:rPr lang="en-US" dirty="0" smtClean="0"/>
              <a:t>: frankiestyle101</a:t>
            </a:r>
          </a:p>
          <a:p>
            <a:pPr lvl="1"/>
            <a:r>
              <a:rPr lang="en-US" dirty="0" smtClean="0"/>
              <a:t>Website: www.facebook.com/frankiegilmorestyle</a:t>
            </a:r>
            <a:endParaRPr lang="en-US" dirty="0"/>
          </a:p>
        </p:txBody>
      </p:sp>
      <p:pic>
        <p:nvPicPr>
          <p:cNvPr id="7" name="Picture 3" descr="C:\Users\Frankie\Pictures\Style Consulting\IMG_09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124200"/>
            <a:ext cx="2134409" cy="32194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NKFLORALBROCADE_16X9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Format 2</Template>
  <TotalTime>502</TotalTime>
  <Words>251</Words>
  <Application>Microsoft Office PowerPoint</Application>
  <PresentationFormat>On-screen Show (4:3)</PresentationFormat>
  <Paragraphs>41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PINKFLORALBROCADE_16X9</vt:lpstr>
      <vt:lpstr>Virtual Portfolio</vt:lpstr>
      <vt:lpstr>About Me</vt:lpstr>
      <vt:lpstr>3-Phase Style Process</vt:lpstr>
      <vt:lpstr>Event Experience</vt:lpstr>
      <vt:lpstr>Tri-Umph! Event</vt:lpstr>
      <vt:lpstr>Tri-Umph! Event</vt:lpstr>
      <vt:lpstr>Tri-Umph! Event</vt:lpstr>
      <vt:lpstr>Tri-Umph! Event</vt:lpstr>
      <vt:lpstr>Kayce Hughes Event</vt:lpstr>
      <vt:lpstr>Kayce Hughes Event</vt:lpstr>
      <vt:lpstr>Kayce Hughes Event</vt:lpstr>
      <vt:lpstr>My Clients</vt:lpstr>
      <vt:lpstr>Luzia M. (Before)</vt:lpstr>
      <vt:lpstr>Wardrobe Editing &amp; Shopping with Luzia</vt:lpstr>
      <vt:lpstr>Luzia M. (After)</vt:lpstr>
      <vt:lpstr>Mara M. (Before)</vt:lpstr>
      <vt:lpstr>Wardrobe Editing &amp; Shopping with Mara</vt:lpstr>
      <vt:lpstr>Mara M. (After)</vt:lpstr>
      <vt:lpstr>Calling Card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Portfolio by Frankie Gilmore</dc:title>
  <dc:creator>Frankie</dc:creator>
  <cp:lastModifiedBy>Frankie</cp:lastModifiedBy>
  <cp:revision>29</cp:revision>
  <dcterms:created xsi:type="dcterms:W3CDTF">2014-02-12T20:02:05Z</dcterms:created>
  <dcterms:modified xsi:type="dcterms:W3CDTF">2014-04-23T00:35:06Z</dcterms:modified>
</cp:coreProperties>
</file>